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57" r:id="rId4"/>
    <p:sldId id="258" r:id="rId5"/>
    <p:sldId id="259" r:id="rId6"/>
    <p:sldId id="271" r:id="rId7"/>
    <p:sldId id="272" r:id="rId8"/>
    <p:sldId id="275" r:id="rId9"/>
    <p:sldId id="261" r:id="rId10"/>
    <p:sldId id="276" r:id="rId11"/>
    <p:sldId id="273" r:id="rId12"/>
    <p:sldId id="274" r:id="rId13"/>
    <p:sldId id="260" r:id="rId14"/>
    <p:sldId id="263" r:id="rId15"/>
    <p:sldId id="264" r:id="rId16"/>
    <p:sldId id="265" r:id="rId17"/>
    <p:sldId id="266" r:id="rId18"/>
    <p:sldId id="268" r:id="rId19"/>
    <p:sldId id="267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2C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886" y="418686"/>
            <a:ext cx="6112778" cy="6112778"/>
          </a:xfrm>
        </p:spPr>
      </p:pic>
    </p:spTree>
    <p:extLst>
      <p:ext uri="{BB962C8B-B14F-4D97-AF65-F5344CB8AC3E}">
        <p14:creationId xmlns:p14="http://schemas.microsoft.com/office/powerpoint/2010/main" val="22254800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109" y="292850"/>
            <a:ext cx="6280560" cy="6280560"/>
          </a:xfrm>
        </p:spPr>
      </p:pic>
    </p:spTree>
    <p:extLst>
      <p:ext uri="{BB962C8B-B14F-4D97-AF65-F5344CB8AC3E}">
        <p14:creationId xmlns:p14="http://schemas.microsoft.com/office/powerpoint/2010/main" val="250767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51" y="641627"/>
            <a:ext cx="5801118" cy="5801118"/>
          </a:xfrm>
        </p:spPr>
      </p:pic>
    </p:spTree>
    <p:extLst>
      <p:ext uri="{BB962C8B-B14F-4D97-AF65-F5344CB8AC3E}">
        <p14:creationId xmlns:p14="http://schemas.microsoft.com/office/powerpoint/2010/main" val="756653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777" y="460630"/>
            <a:ext cx="5793998" cy="5793998"/>
          </a:xfrm>
        </p:spPr>
      </p:pic>
    </p:spTree>
    <p:extLst>
      <p:ext uri="{BB962C8B-B14F-4D97-AF65-F5344CB8AC3E}">
        <p14:creationId xmlns:p14="http://schemas.microsoft.com/office/powerpoint/2010/main" val="2014592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752" y="235951"/>
            <a:ext cx="6318638" cy="6318638"/>
          </a:xfrm>
        </p:spPr>
      </p:pic>
      <p:sp>
        <p:nvSpPr>
          <p:cNvPr id="4" name="Rectangle 3"/>
          <p:cNvSpPr/>
          <p:nvPr/>
        </p:nvSpPr>
        <p:spPr>
          <a:xfrm>
            <a:off x="3593990" y="1152942"/>
            <a:ext cx="4810539" cy="310101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3788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199" y="365884"/>
            <a:ext cx="6185992" cy="6185992"/>
          </a:xfrm>
        </p:spPr>
      </p:pic>
    </p:spTree>
    <p:extLst>
      <p:ext uri="{BB962C8B-B14F-4D97-AF65-F5344CB8AC3E}">
        <p14:creationId xmlns:p14="http://schemas.microsoft.com/office/powerpoint/2010/main" val="14474299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0778" y="334288"/>
            <a:ext cx="6223222" cy="6280990"/>
          </a:xfrm>
        </p:spPr>
      </p:pic>
      <p:sp>
        <p:nvSpPr>
          <p:cNvPr id="4" name="Rectangle 3"/>
          <p:cNvSpPr/>
          <p:nvPr/>
        </p:nvSpPr>
        <p:spPr>
          <a:xfrm>
            <a:off x="3514477" y="1502795"/>
            <a:ext cx="4977516" cy="270344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4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752" y="402928"/>
            <a:ext cx="5952878" cy="5952878"/>
          </a:xfrm>
        </p:spPr>
      </p:pic>
      <p:sp>
        <p:nvSpPr>
          <p:cNvPr id="4" name="Rectangle 3"/>
          <p:cNvSpPr/>
          <p:nvPr/>
        </p:nvSpPr>
        <p:spPr>
          <a:xfrm>
            <a:off x="3609892" y="1248354"/>
            <a:ext cx="4349364" cy="278296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5038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363" y="363171"/>
            <a:ext cx="6255028" cy="6255028"/>
          </a:xfrm>
        </p:spPr>
      </p:pic>
      <p:sp>
        <p:nvSpPr>
          <p:cNvPr id="4" name="Rectangle 3"/>
          <p:cNvSpPr/>
          <p:nvPr/>
        </p:nvSpPr>
        <p:spPr>
          <a:xfrm>
            <a:off x="3403158" y="1494846"/>
            <a:ext cx="5271715" cy="222636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349947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168" y="227999"/>
            <a:ext cx="6286832" cy="6286832"/>
          </a:xfrm>
        </p:spPr>
      </p:pic>
      <p:sp>
        <p:nvSpPr>
          <p:cNvPr id="4" name="Rectangle 3"/>
          <p:cNvSpPr/>
          <p:nvPr/>
        </p:nvSpPr>
        <p:spPr>
          <a:xfrm>
            <a:off x="3442915" y="1208598"/>
            <a:ext cx="5216055" cy="302150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084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682" y="295223"/>
            <a:ext cx="6159610" cy="6231898"/>
          </a:xfrm>
        </p:spPr>
      </p:pic>
    </p:spTree>
    <p:extLst>
      <p:ext uri="{BB962C8B-B14F-4D97-AF65-F5344CB8AC3E}">
        <p14:creationId xmlns:p14="http://schemas.microsoft.com/office/powerpoint/2010/main" val="857536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341" y="173603"/>
            <a:ext cx="6414052" cy="6414052"/>
          </a:xfrm>
        </p:spPr>
      </p:pic>
      <p:sp>
        <p:nvSpPr>
          <p:cNvPr id="11" name="Rectangle 10"/>
          <p:cNvSpPr/>
          <p:nvPr/>
        </p:nvSpPr>
        <p:spPr>
          <a:xfrm>
            <a:off x="3601941" y="1296063"/>
            <a:ext cx="5168348" cy="405517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5203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190" y="291609"/>
            <a:ext cx="6286834" cy="6286834"/>
          </a:xfrm>
        </p:spPr>
      </p:pic>
      <p:sp>
        <p:nvSpPr>
          <p:cNvPr id="5" name="Rectangle 4"/>
          <p:cNvSpPr/>
          <p:nvPr/>
        </p:nvSpPr>
        <p:spPr>
          <a:xfrm>
            <a:off x="3331597" y="1208598"/>
            <a:ext cx="5017273" cy="302150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3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608" y="251854"/>
            <a:ext cx="6270928" cy="6270928"/>
          </a:xfrm>
        </p:spPr>
      </p:pic>
      <p:sp>
        <p:nvSpPr>
          <p:cNvPr id="4" name="Rectangle 3"/>
          <p:cNvSpPr/>
          <p:nvPr/>
        </p:nvSpPr>
        <p:spPr>
          <a:xfrm>
            <a:off x="3395207" y="1375579"/>
            <a:ext cx="5200153" cy="421419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02736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850" y="220047"/>
            <a:ext cx="6414054" cy="6414054"/>
          </a:xfrm>
        </p:spPr>
      </p:pic>
      <p:sp>
        <p:nvSpPr>
          <p:cNvPr id="7" name="Rectangle 6"/>
          <p:cNvSpPr/>
          <p:nvPr/>
        </p:nvSpPr>
        <p:spPr>
          <a:xfrm>
            <a:off x="3546282" y="2464903"/>
            <a:ext cx="4723075" cy="349857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67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7656" y="220049"/>
            <a:ext cx="6255026" cy="6255026"/>
          </a:xfrm>
        </p:spPr>
      </p:pic>
    </p:spTree>
    <p:extLst>
      <p:ext uri="{BB962C8B-B14F-4D97-AF65-F5344CB8AC3E}">
        <p14:creationId xmlns:p14="http://schemas.microsoft.com/office/powerpoint/2010/main" val="4063206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273" y="314458"/>
            <a:ext cx="6119898" cy="6119898"/>
          </a:xfrm>
        </p:spPr>
      </p:pic>
    </p:spTree>
    <p:extLst>
      <p:ext uri="{BB962C8B-B14F-4D97-AF65-F5344CB8AC3E}">
        <p14:creationId xmlns:p14="http://schemas.microsoft.com/office/powerpoint/2010/main" val="1457670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724" y="502575"/>
            <a:ext cx="5844332" cy="5844332"/>
          </a:xfrm>
        </p:spPr>
      </p:pic>
    </p:spTree>
    <p:extLst>
      <p:ext uri="{BB962C8B-B14F-4D97-AF65-F5344CB8AC3E}">
        <p14:creationId xmlns:p14="http://schemas.microsoft.com/office/powerpoint/2010/main" val="1363893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608" y="499015"/>
            <a:ext cx="5834674" cy="5834674"/>
          </a:xfrm>
        </p:spPr>
      </p:pic>
    </p:spTree>
    <p:extLst>
      <p:ext uri="{BB962C8B-B14F-4D97-AF65-F5344CB8AC3E}">
        <p14:creationId xmlns:p14="http://schemas.microsoft.com/office/powerpoint/2010/main" val="2216341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952" y="373836"/>
            <a:ext cx="6042868" cy="6042868"/>
          </a:xfrm>
        </p:spPr>
      </p:pic>
      <p:sp>
        <p:nvSpPr>
          <p:cNvPr id="4" name="Rectangle 3"/>
          <p:cNvSpPr/>
          <p:nvPr/>
        </p:nvSpPr>
        <p:spPr>
          <a:xfrm>
            <a:off x="3538330" y="1232452"/>
            <a:ext cx="4420926" cy="278296"/>
          </a:xfrm>
          <a:prstGeom prst="rect">
            <a:avLst/>
          </a:prstGeom>
          <a:solidFill>
            <a:srgbClr val="312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7510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323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8</cp:revision>
  <dcterms:created xsi:type="dcterms:W3CDTF">2024-12-26T08:43:03Z</dcterms:created>
  <dcterms:modified xsi:type="dcterms:W3CDTF">2024-12-26T14:06:16Z</dcterms:modified>
</cp:coreProperties>
</file>

<file path=docProps/thumbnail.jpeg>
</file>